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4"/>
  </p:sldMasterIdLst>
  <p:sldIdLst>
    <p:sldId id="262" r:id="rId5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149"/>
    <a:srgbClr val="DEA9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08" y="-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3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9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3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0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5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1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5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7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1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2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5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0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ruben.schultze@feg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6F6CDD2-7076-4DB4-9613-DE451EA4F61C}"/>
              </a:ext>
            </a:extLst>
          </p:cNvPr>
          <p:cNvSpPr txBox="1"/>
          <p:nvPr/>
        </p:nvSpPr>
        <p:spPr>
          <a:xfrm>
            <a:off x="538480" y="182880"/>
            <a:ext cx="1095756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800" dirty="0">
                <a:solidFill>
                  <a:schemeClr val="accent3"/>
                </a:solidFill>
              </a:rPr>
              <a:t>BOCHUM BETET </a:t>
            </a:r>
          </a:p>
          <a:p>
            <a:pPr algn="ctr"/>
            <a:r>
              <a:rPr lang="de-DE" sz="2400" dirty="0"/>
              <a:t>Wir wollen gemeinsam vor Gott kommen und beten                                                              - für Menschen, Gemeinden, unsere Stadt. </a:t>
            </a:r>
          </a:p>
          <a:p>
            <a:r>
              <a:rPr lang="de-DE" sz="1200" dirty="0"/>
              <a:t> </a:t>
            </a:r>
            <a:r>
              <a:rPr lang="de-DE" sz="800" dirty="0"/>
              <a:t>   </a:t>
            </a:r>
            <a:endParaRPr lang="de-DE" sz="1200" dirty="0"/>
          </a:p>
          <a:p>
            <a:pPr algn="ctr"/>
            <a:r>
              <a:rPr lang="de-DE" sz="4800" dirty="0"/>
              <a:t>Mittwoch, 2. Juni 20-21 Uhr</a:t>
            </a:r>
          </a:p>
          <a:p>
            <a:r>
              <a:rPr lang="de-DE" sz="4800" dirty="0"/>
              <a:t> 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pPr algn="ctr"/>
            <a:endParaRPr lang="de-DE" sz="200" b="1" dirty="0">
              <a:solidFill>
                <a:schemeClr val="accent3"/>
              </a:solidFill>
            </a:endParaRPr>
          </a:p>
          <a:p>
            <a:pPr algn="ctr"/>
            <a:r>
              <a:rPr lang="de-DE" sz="3200" b="1" dirty="0">
                <a:solidFill>
                  <a:schemeClr val="accent3"/>
                </a:solidFill>
              </a:rPr>
              <a:t>Wir freuen uns, wenn du mit dabei bist!  </a:t>
            </a:r>
          </a:p>
          <a:p>
            <a:endParaRPr lang="de-DE" sz="1100" dirty="0"/>
          </a:p>
          <a:p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	 	Veranstalter: Evangelische Allianz Bochum </a:t>
            </a:r>
          </a:p>
          <a:p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		Vorbereitungsteam: Carolin Ulrich, Angela Korthals, Ruben Schultze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3F9E979-707A-45D5-91E8-7FFF6A9583F5}"/>
              </a:ext>
            </a:extLst>
          </p:cNvPr>
          <p:cNvSpPr txBox="1"/>
          <p:nvPr/>
        </p:nvSpPr>
        <p:spPr>
          <a:xfrm>
            <a:off x="695959" y="3746286"/>
            <a:ext cx="464311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/>
              <a:t>Präsenz</a:t>
            </a:r>
            <a:r>
              <a:rPr lang="de-DE" sz="1800" dirty="0"/>
              <a:t>: FeG Bochum, </a:t>
            </a:r>
            <a:r>
              <a:rPr lang="de-DE" sz="1800" dirty="0" err="1"/>
              <a:t>Dirschauer</a:t>
            </a:r>
            <a:r>
              <a:rPr lang="de-DE" sz="1800" dirty="0"/>
              <a:t> Str. 16. </a:t>
            </a:r>
          </a:p>
          <a:p>
            <a:r>
              <a:rPr lang="de-DE" sz="1800" dirty="0"/>
              <a:t>30 Personen können unter den bekannten Hygieneregeln vor Ort </a:t>
            </a:r>
            <a:r>
              <a:rPr lang="de-DE" dirty="0"/>
              <a:t>dabei sein.</a:t>
            </a:r>
          </a:p>
          <a:p>
            <a:endParaRPr lang="de-DE" sz="1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05F91B0-7998-49BE-B164-03BDC353624E}"/>
              </a:ext>
            </a:extLst>
          </p:cNvPr>
          <p:cNvSpPr txBox="1"/>
          <p:nvPr/>
        </p:nvSpPr>
        <p:spPr>
          <a:xfrm>
            <a:off x="6517639" y="3736126"/>
            <a:ext cx="451104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800" b="1" dirty="0"/>
              <a:t>Online</a:t>
            </a:r>
            <a:r>
              <a:rPr lang="de-DE" sz="1800" dirty="0"/>
              <a:t>: </a:t>
            </a:r>
            <a:r>
              <a:rPr lang="de-DE" dirty="0"/>
              <a:t>Schalte dich per</a:t>
            </a:r>
            <a:r>
              <a:rPr lang="de-DE" sz="1800" dirty="0"/>
              <a:t> Videokonferenz dazu</a:t>
            </a:r>
            <a:r>
              <a:rPr lang="de-DE" dirty="0"/>
              <a:t>.</a:t>
            </a:r>
            <a:r>
              <a:rPr lang="de-DE" sz="1800" dirty="0"/>
              <a:t> Zugangsdaten werden euch rechtzeitig zugeschickt. </a:t>
            </a:r>
          </a:p>
          <a:p>
            <a:endParaRPr lang="de-DE" sz="18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9782657-DA61-4C8F-89EB-B2ECCCACD1EF}"/>
              </a:ext>
            </a:extLst>
          </p:cNvPr>
          <p:cNvSpPr txBox="1"/>
          <p:nvPr/>
        </p:nvSpPr>
        <p:spPr>
          <a:xfrm>
            <a:off x="695959" y="5048333"/>
            <a:ext cx="103327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sz="1800" b="1" dirty="0"/>
              <a:t>Voranmeldung</a:t>
            </a:r>
            <a:r>
              <a:rPr lang="de-DE" sz="1800" dirty="0"/>
              <a:t> (für beide Formate erforderlich) </a:t>
            </a:r>
            <a:r>
              <a:rPr lang="de-DE" sz="1800" b="1" dirty="0"/>
              <a:t>bis 31. Mai an</a:t>
            </a:r>
            <a:r>
              <a:rPr lang="de-DE" sz="1800" dirty="0"/>
              <a:t>: </a:t>
            </a:r>
            <a:r>
              <a:rPr lang="de-DE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ruben.schultze@feg.de</a:t>
            </a:r>
            <a:endParaRPr lang="de-DE" sz="1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124766C-63EC-4C95-927A-48D5C6C78688}"/>
              </a:ext>
            </a:extLst>
          </p:cNvPr>
          <p:cNvSpPr txBox="1"/>
          <p:nvPr/>
        </p:nvSpPr>
        <p:spPr>
          <a:xfrm>
            <a:off x="695959" y="3246120"/>
            <a:ext cx="1033272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Für eine Teilnahme gibt es zwei Möglichkeiten </a:t>
            </a:r>
            <a:endParaRPr lang="de-DE" sz="1800" dirty="0"/>
          </a:p>
        </p:txBody>
      </p:sp>
      <p:pic>
        <p:nvPicPr>
          <p:cNvPr id="12" name="Grafik 11" descr="Arbeiten von zu Hause mit WLAN Silhouette">
            <a:extLst>
              <a:ext uri="{FF2B5EF4-FFF2-40B4-BE49-F238E27FC236}">
                <a16:creationId xmlns:a16="http://schemas.microsoft.com/office/drawing/2014/main" id="{C46BEA17-7744-4D59-B128-3E3005654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73599" y="4347036"/>
            <a:ext cx="645160" cy="645160"/>
          </a:xfrm>
          <a:prstGeom prst="rect">
            <a:avLst/>
          </a:prstGeom>
        </p:spPr>
      </p:pic>
      <p:pic>
        <p:nvPicPr>
          <p:cNvPr id="14" name="Grafik 13" descr="Laptop Silhouette">
            <a:extLst>
              <a:ext uri="{FF2B5EF4-FFF2-40B4-BE49-F238E27FC236}">
                <a16:creationId xmlns:a16="http://schemas.microsoft.com/office/drawing/2014/main" id="{1C5B72EA-9981-48A8-96AD-2230242FDD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52379" y="4243582"/>
            <a:ext cx="835660" cy="835660"/>
          </a:xfrm>
          <a:prstGeom prst="rect">
            <a:avLst/>
          </a:prstGeom>
        </p:spPr>
      </p:pic>
      <p:pic>
        <p:nvPicPr>
          <p:cNvPr id="16" name="Grafik 15" descr="Gabelung in der Straße Silhouette">
            <a:extLst>
              <a:ext uri="{FF2B5EF4-FFF2-40B4-BE49-F238E27FC236}">
                <a16:creationId xmlns:a16="http://schemas.microsoft.com/office/drawing/2014/main" id="{7A9A16F3-3BED-4E8A-86CD-DEFD11DA1E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5425440" y="3807971"/>
            <a:ext cx="914400" cy="914400"/>
          </a:xfrm>
          <a:prstGeom prst="rect">
            <a:avLst/>
          </a:prstGeom>
        </p:spPr>
      </p:pic>
      <p:pic>
        <p:nvPicPr>
          <p:cNvPr id="18" name="Grafik 17" descr="Logo Allianz-Bochum.jpg">
            <a:extLst>
              <a:ext uri="{FF2B5EF4-FFF2-40B4-BE49-F238E27FC236}">
                <a16:creationId xmlns:a16="http://schemas.microsoft.com/office/drawing/2014/main" id="{77C31A6D-8218-4346-85F3-883F252651B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5806"/>
          <a:stretch/>
        </p:blipFill>
        <p:spPr>
          <a:xfrm>
            <a:off x="680720" y="5689613"/>
            <a:ext cx="1391920" cy="923564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pic>
        <p:nvPicPr>
          <p:cNvPr id="3" name="Grafik 2" descr="Offene Hand Silhouette">
            <a:extLst>
              <a:ext uri="{FF2B5EF4-FFF2-40B4-BE49-F238E27FC236}">
                <a16:creationId xmlns:a16="http://schemas.microsoft.com/office/drawing/2014/main" id="{A75B4272-33C9-45C9-88B7-C84231F5E24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1341119" y="1524530"/>
            <a:ext cx="914399" cy="914400"/>
          </a:xfrm>
          <a:prstGeom prst="rect">
            <a:avLst/>
          </a:prstGeom>
        </p:spPr>
      </p:pic>
      <p:pic>
        <p:nvPicPr>
          <p:cNvPr id="15" name="Grafik 14" descr="Offene Hand Silhouette">
            <a:extLst>
              <a:ext uri="{FF2B5EF4-FFF2-40B4-BE49-F238E27FC236}">
                <a16:creationId xmlns:a16="http://schemas.microsoft.com/office/drawing/2014/main" id="{A2FF86E3-7DF5-4DB4-8E09-F2F91CE70B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751887" y="1524530"/>
            <a:ext cx="914400" cy="91440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603A35F9-74BE-41BB-9DFB-6A1417D4511C}"/>
              </a:ext>
            </a:extLst>
          </p:cNvPr>
          <p:cNvSpPr/>
          <p:nvPr/>
        </p:nvSpPr>
        <p:spPr>
          <a:xfrm>
            <a:off x="142240" y="182880"/>
            <a:ext cx="11907520" cy="6575272"/>
          </a:xfrm>
          <a:custGeom>
            <a:avLst/>
            <a:gdLst>
              <a:gd name="connsiteX0" fmla="*/ 0 w 11907520"/>
              <a:gd name="connsiteY0" fmla="*/ 0 h 6575272"/>
              <a:gd name="connsiteX1" fmla="*/ 661529 w 11907520"/>
              <a:gd name="connsiteY1" fmla="*/ 0 h 6575272"/>
              <a:gd name="connsiteX2" fmla="*/ 1323058 w 11907520"/>
              <a:gd name="connsiteY2" fmla="*/ 0 h 6575272"/>
              <a:gd name="connsiteX3" fmla="*/ 1865511 w 11907520"/>
              <a:gd name="connsiteY3" fmla="*/ 0 h 6575272"/>
              <a:gd name="connsiteX4" fmla="*/ 2288890 w 11907520"/>
              <a:gd name="connsiteY4" fmla="*/ 0 h 6575272"/>
              <a:gd name="connsiteX5" fmla="*/ 3069494 w 11907520"/>
              <a:gd name="connsiteY5" fmla="*/ 0 h 6575272"/>
              <a:gd name="connsiteX6" fmla="*/ 3850098 w 11907520"/>
              <a:gd name="connsiteY6" fmla="*/ 0 h 6575272"/>
              <a:gd name="connsiteX7" fmla="*/ 4511627 w 11907520"/>
              <a:gd name="connsiteY7" fmla="*/ 0 h 6575272"/>
              <a:gd name="connsiteX8" fmla="*/ 5411306 w 11907520"/>
              <a:gd name="connsiteY8" fmla="*/ 0 h 6575272"/>
              <a:gd name="connsiteX9" fmla="*/ 5953760 w 11907520"/>
              <a:gd name="connsiteY9" fmla="*/ 0 h 6575272"/>
              <a:gd name="connsiteX10" fmla="*/ 6734364 w 11907520"/>
              <a:gd name="connsiteY10" fmla="*/ 0 h 6575272"/>
              <a:gd name="connsiteX11" fmla="*/ 7395893 w 11907520"/>
              <a:gd name="connsiteY11" fmla="*/ 0 h 6575272"/>
              <a:gd name="connsiteX12" fmla="*/ 8057422 w 11907520"/>
              <a:gd name="connsiteY12" fmla="*/ 0 h 6575272"/>
              <a:gd name="connsiteX13" fmla="*/ 8599876 w 11907520"/>
              <a:gd name="connsiteY13" fmla="*/ 0 h 6575272"/>
              <a:gd name="connsiteX14" fmla="*/ 9142329 w 11907520"/>
              <a:gd name="connsiteY14" fmla="*/ 0 h 6575272"/>
              <a:gd name="connsiteX15" fmla="*/ 9684783 w 11907520"/>
              <a:gd name="connsiteY15" fmla="*/ 0 h 6575272"/>
              <a:gd name="connsiteX16" fmla="*/ 10465387 w 11907520"/>
              <a:gd name="connsiteY16" fmla="*/ 0 h 6575272"/>
              <a:gd name="connsiteX17" fmla="*/ 11907520 w 11907520"/>
              <a:gd name="connsiteY17" fmla="*/ 0 h 6575272"/>
              <a:gd name="connsiteX18" fmla="*/ 11907520 w 11907520"/>
              <a:gd name="connsiteY18" fmla="*/ 789033 h 6575272"/>
              <a:gd name="connsiteX19" fmla="*/ 11907520 w 11907520"/>
              <a:gd name="connsiteY19" fmla="*/ 1512313 h 6575272"/>
              <a:gd name="connsiteX20" fmla="*/ 11907520 w 11907520"/>
              <a:gd name="connsiteY20" fmla="*/ 2169840 h 6575272"/>
              <a:gd name="connsiteX21" fmla="*/ 11907520 w 11907520"/>
              <a:gd name="connsiteY21" fmla="*/ 2827367 h 6575272"/>
              <a:gd name="connsiteX22" fmla="*/ 11907520 w 11907520"/>
              <a:gd name="connsiteY22" fmla="*/ 3616400 h 6575272"/>
              <a:gd name="connsiteX23" fmla="*/ 11907520 w 11907520"/>
              <a:gd name="connsiteY23" fmla="*/ 4339680 h 6575272"/>
              <a:gd name="connsiteX24" fmla="*/ 11907520 w 11907520"/>
              <a:gd name="connsiteY24" fmla="*/ 4799949 h 6575272"/>
              <a:gd name="connsiteX25" fmla="*/ 11907520 w 11907520"/>
              <a:gd name="connsiteY25" fmla="*/ 5457476 h 6575272"/>
              <a:gd name="connsiteX26" fmla="*/ 11907520 w 11907520"/>
              <a:gd name="connsiteY26" fmla="*/ 5917745 h 6575272"/>
              <a:gd name="connsiteX27" fmla="*/ 11907520 w 11907520"/>
              <a:gd name="connsiteY27" fmla="*/ 6575272 h 6575272"/>
              <a:gd name="connsiteX28" fmla="*/ 11603217 w 11907520"/>
              <a:gd name="connsiteY28" fmla="*/ 6575272 h 6575272"/>
              <a:gd name="connsiteX29" fmla="*/ 11179838 w 11907520"/>
              <a:gd name="connsiteY29" fmla="*/ 6575272 h 6575272"/>
              <a:gd name="connsiteX30" fmla="*/ 10875535 w 11907520"/>
              <a:gd name="connsiteY30" fmla="*/ 6575272 h 6575272"/>
              <a:gd name="connsiteX31" fmla="*/ 10452156 w 11907520"/>
              <a:gd name="connsiteY31" fmla="*/ 6575272 h 6575272"/>
              <a:gd name="connsiteX32" fmla="*/ 9671552 w 11907520"/>
              <a:gd name="connsiteY32" fmla="*/ 6575272 h 6575272"/>
              <a:gd name="connsiteX33" fmla="*/ 9010023 w 11907520"/>
              <a:gd name="connsiteY33" fmla="*/ 6575272 h 6575272"/>
              <a:gd name="connsiteX34" fmla="*/ 8705720 w 11907520"/>
              <a:gd name="connsiteY34" fmla="*/ 6575272 h 6575272"/>
              <a:gd name="connsiteX35" fmla="*/ 8163266 w 11907520"/>
              <a:gd name="connsiteY35" fmla="*/ 6575272 h 6575272"/>
              <a:gd name="connsiteX36" fmla="*/ 7739888 w 11907520"/>
              <a:gd name="connsiteY36" fmla="*/ 6575272 h 6575272"/>
              <a:gd name="connsiteX37" fmla="*/ 7316510 w 11907520"/>
              <a:gd name="connsiteY37" fmla="*/ 6575272 h 6575272"/>
              <a:gd name="connsiteX38" fmla="*/ 6774056 w 11907520"/>
              <a:gd name="connsiteY38" fmla="*/ 6575272 h 6575272"/>
              <a:gd name="connsiteX39" fmla="*/ 6112527 w 11907520"/>
              <a:gd name="connsiteY39" fmla="*/ 6575272 h 6575272"/>
              <a:gd name="connsiteX40" fmla="*/ 5212848 w 11907520"/>
              <a:gd name="connsiteY40" fmla="*/ 6575272 h 6575272"/>
              <a:gd name="connsiteX41" fmla="*/ 4313168 w 11907520"/>
              <a:gd name="connsiteY41" fmla="*/ 6575272 h 6575272"/>
              <a:gd name="connsiteX42" fmla="*/ 3532564 w 11907520"/>
              <a:gd name="connsiteY42" fmla="*/ 6575272 h 6575272"/>
              <a:gd name="connsiteX43" fmla="*/ 2751960 w 11907520"/>
              <a:gd name="connsiteY43" fmla="*/ 6575272 h 6575272"/>
              <a:gd name="connsiteX44" fmla="*/ 1852281 w 11907520"/>
              <a:gd name="connsiteY44" fmla="*/ 6575272 h 6575272"/>
              <a:gd name="connsiteX45" fmla="*/ 1547978 w 11907520"/>
              <a:gd name="connsiteY45" fmla="*/ 6575272 h 6575272"/>
              <a:gd name="connsiteX46" fmla="*/ 648298 w 11907520"/>
              <a:gd name="connsiteY46" fmla="*/ 6575272 h 6575272"/>
              <a:gd name="connsiteX47" fmla="*/ 0 w 11907520"/>
              <a:gd name="connsiteY47" fmla="*/ 6575272 h 6575272"/>
              <a:gd name="connsiteX48" fmla="*/ 0 w 11907520"/>
              <a:gd name="connsiteY48" fmla="*/ 5786239 h 6575272"/>
              <a:gd name="connsiteX49" fmla="*/ 0 w 11907520"/>
              <a:gd name="connsiteY49" fmla="*/ 4997207 h 6575272"/>
              <a:gd name="connsiteX50" fmla="*/ 0 w 11907520"/>
              <a:gd name="connsiteY50" fmla="*/ 4339680 h 6575272"/>
              <a:gd name="connsiteX51" fmla="*/ 0 w 11907520"/>
              <a:gd name="connsiteY51" fmla="*/ 3747905 h 6575272"/>
              <a:gd name="connsiteX52" fmla="*/ 0 w 11907520"/>
              <a:gd name="connsiteY52" fmla="*/ 3221883 h 6575272"/>
              <a:gd name="connsiteX53" fmla="*/ 0 w 11907520"/>
              <a:gd name="connsiteY53" fmla="*/ 2761614 h 6575272"/>
              <a:gd name="connsiteX54" fmla="*/ 0 w 11907520"/>
              <a:gd name="connsiteY54" fmla="*/ 2169840 h 6575272"/>
              <a:gd name="connsiteX55" fmla="*/ 0 w 11907520"/>
              <a:gd name="connsiteY55" fmla="*/ 1446560 h 6575272"/>
              <a:gd name="connsiteX56" fmla="*/ 0 w 11907520"/>
              <a:gd name="connsiteY56" fmla="*/ 920538 h 6575272"/>
              <a:gd name="connsiteX57" fmla="*/ 0 w 11907520"/>
              <a:gd name="connsiteY57" fmla="*/ 0 h 657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1907520" h="6575272" extrusionOk="0">
                <a:moveTo>
                  <a:pt x="0" y="0"/>
                </a:moveTo>
                <a:cubicBezTo>
                  <a:pt x="182916" y="-13312"/>
                  <a:pt x="459603" y="-18431"/>
                  <a:pt x="661529" y="0"/>
                </a:cubicBezTo>
                <a:cubicBezTo>
                  <a:pt x="863455" y="18431"/>
                  <a:pt x="1173036" y="4077"/>
                  <a:pt x="1323058" y="0"/>
                </a:cubicBezTo>
                <a:cubicBezTo>
                  <a:pt x="1473080" y="-4077"/>
                  <a:pt x="1644775" y="-14626"/>
                  <a:pt x="1865511" y="0"/>
                </a:cubicBezTo>
                <a:cubicBezTo>
                  <a:pt x="2086247" y="14626"/>
                  <a:pt x="2197374" y="13346"/>
                  <a:pt x="2288890" y="0"/>
                </a:cubicBezTo>
                <a:cubicBezTo>
                  <a:pt x="2380406" y="-13346"/>
                  <a:pt x="2810547" y="-4676"/>
                  <a:pt x="3069494" y="0"/>
                </a:cubicBezTo>
                <a:cubicBezTo>
                  <a:pt x="3328441" y="4676"/>
                  <a:pt x="3674891" y="-19091"/>
                  <a:pt x="3850098" y="0"/>
                </a:cubicBezTo>
                <a:cubicBezTo>
                  <a:pt x="4025305" y="19091"/>
                  <a:pt x="4368509" y="17446"/>
                  <a:pt x="4511627" y="0"/>
                </a:cubicBezTo>
                <a:cubicBezTo>
                  <a:pt x="4654745" y="-17446"/>
                  <a:pt x="5045552" y="15064"/>
                  <a:pt x="5411306" y="0"/>
                </a:cubicBezTo>
                <a:cubicBezTo>
                  <a:pt x="5777060" y="-15064"/>
                  <a:pt x="5800371" y="-4239"/>
                  <a:pt x="5953760" y="0"/>
                </a:cubicBezTo>
                <a:cubicBezTo>
                  <a:pt x="6107149" y="4239"/>
                  <a:pt x="6488820" y="31119"/>
                  <a:pt x="6734364" y="0"/>
                </a:cubicBezTo>
                <a:cubicBezTo>
                  <a:pt x="6979908" y="-31119"/>
                  <a:pt x="7107759" y="-13353"/>
                  <a:pt x="7395893" y="0"/>
                </a:cubicBezTo>
                <a:cubicBezTo>
                  <a:pt x="7684027" y="13353"/>
                  <a:pt x="7800131" y="-4748"/>
                  <a:pt x="8057422" y="0"/>
                </a:cubicBezTo>
                <a:cubicBezTo>
                  <a:pt x="8314713" y="4748"/>
                  <a:pt x="8478335" y="24049"/>
                  <a:pt x="8599876" y="0"/>
                </a:cubicBezTo>
                <a:cubicBezTo>
                  <a:pt x="8721417" y="-24049"/>
                  <a:pt x="9009021" y="-17935"/>
                  <a:pt x="9142329" y="0"/>
                </a:cubicBezTo>
                <a:cubicBezTo>
                  <a:pt x="9275637" y="17935"/>
                  <a:pt x="9560421" y="-3555"/>
                  <a:pt x="9684783" y="0"/>
                </a:cubicBezTo>
                <a:cubicBezTo>
                  <a:pt x="9809145" y="3555"/>
                  <a:pt x="10193418" y="-638"/>
                  <a:pt x="10465387" y="0"/>
                </a:cubicBezTo>
                <a:cubicBezTo>
                  <a:pt x="10737356" y="638"/>
                  <a:pt x="11303272" y="-19021"/>
                  <a:pt x="11907520" y="0"/>
                </a:cubicBezTo>
                <a:cubicBezTo>
                  <a:pt x="11883056" y="167585"/>
                  <a:pt x="11928525" y="510722"/>
                  <a:pt x="11907520" y="789033"/>
                </a:cubicBezTo>
                <a:cubicBezTo>
                  <a:pt x="11886515" y="1067344"/>
                  <a:pt x="11886914" y="1234412"/>
                  <a:pt x="11907520" y="1512313"/>
                </a:cubicBezTo>
                <a:cubicBezTo>
                  <a:pt x="11928126" y="1790214"/>
                  <a:pt x="11897984" y="1963818"/>
                  <a:pt x="11907520" y="2169840"/>
                </a:cubicBezTo>
                <a:cubicBezTo>
                  <a:pt x="11917056" y="2375862"/>
                  <a:pt x="11904933" y="2685738"/>
                  <a:pt x="11907520" y="2827367"/>
                </a:cubicBezTo>
                <a:cubicBezTo>
                  <a:pt x="11910107" y="2968996"/>
                  <a:pt x="11905928" y="3249951"/>
                  <a:pt x="11907520" y="3616400"/>
                </a:cubicBezTo>
                <a:cubicBezTo>
                  <a:pt x="11909112" y="3982849"/>
                  <a:pt x="11893962" y="4085342"/>
                  <a:pt x="11907520" y="4339680"/>
                </a:cubicBezTo>
                <a:cubicBezTo>
                  <a:pt x="11921078" y="4594018"/>
                  <a:pt x="11916200" y="4599795"/>
                  <a:pt x="11907520" y="4799949"/>
                </a:cubicBezTo>
                <a:cubicBezTo>
                  <a:pt x="11898840" y="5000103"/>
                  <a:pt x="11916828" y="5216458"/>
                  <a:pt x="11907520" y="5457476"/>
                </a:cubicBezTo>
                <a:cubicBezTo>
                  <a:pt x="11898212" y="5698494"/>
                  <a:pt x="11904607" y="5712662"/>
                  <a:pt x="11907520" y="5917745"/>
                </a:cubicBezTo>
                <a:cubicBezTo>
                  <a:pt x="11910433" y="6122828"/>
                  <a:pt x="11926571" y="6329213"/>
                  <a:pt x="11907520" y="6575272"/>
                </a:cubicBezTo>
                <a:cubicBezTo>
                  <a:pt x="11837208" y="6586471"/>
                  <a:pt x="11740033" y="6566064"/>
                  <a:pt x="11603217" y="6575272"/>
                </a:cubicBezTo>
                <a:cubicBezTo>
                  <a:pt x="11466401" y="6584480"/>
                  <a:pt x="11297636" y="6555876"/>
                  <a:pt x="11179838" y="6575272"/>
                </a:cubicBezTo>
                <a:cubicBezTo>
                  <a:pt x="11062040" y="6594668"/>
                  <a:pt x="11004289" y="6583313"/>
                  <a:pt x="10875535" y="6575272"/>
                </a:cubicBezTo>
                <a:cubicBezTo>
                  <a:pt x="10746781" y="6567231"/>
                  <a:pt x="10638912" y="6558303"/>
                  <a:pt x="10452156" y="6575272"/>
                </a:cubicBezTo>
                <a:cubicBezTo>
                  <a:pt x="10265400" y="6592241"/>
                  <a:pt x="10003306" y="6582113"/>
                  <a:pt x="9671552" y="6575272"/>
                </a:cubicBezTo>
                <a:cubicBezTo>
                  <a:pt x="9339798" y="6568431"/>
                  <a:pt x="9270080" y="6602749"/>
                  <a:pt x="9010023" y="6575272"/>
                </a:cubicBezTo>
                <a:cubicBezTo>
                  <a:pt x="8749966" y="6547795"/>
                  <a:pt x="8830619" y="6562468"/>
                  <a:pt x="8705720" y="6575272"/>
                </a:cubicBezTo>
                <a:cubicBezTo>
                  <a:pt x="8580821" y="6588076"/>
                  <a:pt x="8405721" y="6556826"/>
                  <a:pt x="8163266" y="6575272"/>
                </a:cubicBezTo>
                <a:cubicBezTo>
                  <a:pt x="7920811" y="6593718"/>
                  <a:pt x="7832386" y="6563868"/>
                  <a:pt x="7739888" y="6575272"/>
                </a:cubicBezTo>
                <a:cubicBezTo>
                  <a:pt x="7647390" y="6586676"/>
                  <a:pt x="7445546" y="6556847"/>
                  <a:pt x="7316510" y="6575272"/>
                </a:cubicBezTo>
                <a:cubicBezTo>
                  <a:pt x="7187474" y="6593697"/>
                  <a:pt x="6985619" y="6584509"/>
                  <a:pt x="6774056" y="6575272"/>
                </a:cubicBezTo>
                <a:cubicBezTo>
                  <a:pt x="6562493" y="6566035"/>
                  <a:pt x="6372849" y="6546671"/>
                  <a:pt x="6112527" y="6575272"/>
                </a:cubicBezTo>
                <a:cubicBezTo>
                  <a:pt x="5852205" y="6603873"/>
                  <a:pt x="5605554" y="6545062"/>
                  <a:pt x="5212848" y="6575272"/>
                </a:cubicBezTo>
                <a:cubicBezTo>
                  <a:pt x="4820142" y="6605482"/>
                  <a:pt x="4559725" y="6586521"/>
                  <a:pt x="4313168" y="6575272"/>
                </a:cubicBezTo>
                <a:cubicBezTo>
                  <a:pt x="4066611" y="6564023"/>
                  <a:pt x="3710021" y="6591670"/>
                  <a:pt x="3532564" y="6575272"/>
                </a:cubicBezTo>
                <a:cubicBezTo>
                  <a:pt x="3355107" y="6558874"/>
                  <a:pt x="3004039" y="6606199"/>
                  <a:pt x="2751960" y="6575272"/>
                </a:cubicBezTo>
                <a:cubicBezTo>
                  <a:pt x="2499881" y="6544345"/>
                  <a:pt x="2265102" y="6534453"/>
                  <a:pt x="1852281" y="6575272"/>
                </a:cubicBezTo>
                <a:cubicBezTo>
                  <a:pt x="1439460" y="6616091"/>
                  <a:pt x="1639471" y="6563409"/>
                  <a:pt x="1547978" y="6575272"/>
                </a:cubicBezTo>
                <a:cubicBezTo>
                  <a:pt x="1456485" y="6587135"/>
                  <a:pt x="999279" y="6608764"/>
                  <a:pt x="648298" y="6575272"/>
                </a:cubicBezTo>
                <a:cubicBezTo>
                  <a:pt x="297317" y="6541780"/>
                  <a:pt x="152405" y="6557153"/>
                  <a:pt x="0" y="6575272"/>
                </a:cubicBezTo>
                <a:cubicBezTo>
                  <a:pt x="-32858" y="6253781"/>
                  <a:pt x="33722" y="6067865"/>
                  <a:pt x="0" y="5786239"/>
                </a:cubicBezTo>
                <a:cubicBezTo>
                  <a:pt x="-33722" y="5504613"/>
                  <a:pt x="-7798" y="5179041"/>
                  <a:pt x="0" y="4997207"/>
                </a:cubicBezTo>
                <a:cubicBezTo>
                  <a:pt x="7798" y="4815373"/>
                  <a:pt x="21511" y="4600112"/>
                  <a:pt x="0" y="4339680"/>
                </a:cubicBezTo>
                <a:cubicBezTo>
                  <a:pt x="-21511" y="4079248"/>
                  <a:pt x="3117" y="3987537"/>
                  <a:pt x="0" y="3747905"/>
                </a:cubicBezTo>
                <a:cubicBezTo>
                  <a:pt x="-3117" y="3508273"/>
                  <a:pt x="10919" y="3356144"/>
                  <a:pt x="0" y="3221883"/>
                </a:cubicBezTo>
                <a:cubicBezTo>
                  <a:pt x="-10919" y="3087622"/>
                  <a:pt x="-4501" y="2927527"/>
                  <a:pt x="0" y="2761614"/>
                </a:cubicBezTo>
                <a:cubicBezTo>
                  <a:pt x="4501" y="2595701"/>
                  <a:pt x="-11925" y="2312352"/>
                  <a:pt x="0" y="2169840"/>
                </a:cubicBezTo>
                <a:cubicBezTo>
                  <a:pt x="11925" y="2027328"/>
                  <a:pt x="13251" y="1627528"/>
                  <a:pt x="0" y="1446560"/>
                </a:cubicBezTo>
                <a:cubicBezTo>
                  <a:pt x="-13251" y="1265592"/>
                  <a:pt x="23740" y="1131575"/>
                  <a:pt x="0" y="920538"/>
                </a:cubicBezTo>
                <a:cubicBezTo>
                  <a:pt x="-23740" y="709501"/>
                  <a:pt x="17259" y="362355"/>
                  <a:pt x="0" y="0"/>
                </a:cubicBezTo>
                <a:close/>
              </a:path>
            </a:pathLst>
          </a:custGeom>
          <a:noFill/>
          <a:ln w="34925">
            <a:solidFill>
              <a:srgbClr val="BBA149"/>
            </a:solidFill>
            <a:extLst>
              <a:ext uri="{C807C97D-BFC1-408E-A445-0C87EB9F89A2}">
                <ask:lineSketchStyleProps xmlns:ask="http://schemas.microsoft.com/office/drawing/2018/sketchyshapes" sd="275660151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266056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RegularSeedRightStep">
      <a:dk1>
        <a:srgbClr val="000000"/>
      </a:dk1>
      <a:lt1>
        <a:srgbClr val="FFFFFF"/>
      </a:lt1>
      <a:dk2>
        <a:srgbClr val="412426"/>
      </a:dk2>
      <a:lt2>
        <a:srgbClr val="E2E8E8"/>
      </a:lt2>
      <a:accent1>
        <a:srgbClr val="C34D54"/>
      </a:accent1>
      <a:accent2>
        <a:srgbClr val="B1643B"/>
      </a:accent2>
      <a:accent3>
        <a:srgbClr val="BBA149"/>
      </a:accent3>
      <a:accent4>
        <a:srgbClr val="98AD39"/>
      </a:accent4>
      <a:accent5>
        <a:srgbClr val="72B346"/>
      </a:accent5>
      <a:accent6>
        <a:srgbClr val="3BB13D"/>
      </a:accent6>
      <a:hlink>
        <a:srgbClr val="30928B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257636D4670943BAEF525028223609" ma:contentTypeVersion="10" ma:contentTypeDescription="Ein neues Dokument erstellen." ma:contentTypeScope="" ma:versionID="38495f0fc111759d73f7470391844e03">
  <xsd:schema xmlns:xsd="http://www.w3.org/2001/XMLSchema" xmlns:xs="http://www.w3.org/2001/XMLSchema" xmlns:p="http://schemas.microsoft.com/office/2006/metadata/properties" xmlns:ns2="a31ae249-2e74-4911-b8cc-5bb8a497c0b4" targetNamespace="http://schemas.microsoft.com/office/2006/metadata/properties" ma:root="true" ma:fieldsID="60a6a4600c017d463c6422303194d064" ns2:_="">
    <xsd:import namespace="a31ae249-2e74-4911-b8cc-5bb8a497c0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ae249-2e74-4911-b8cc-5bb8a497c0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1C467C-D4AF-458A-9AFF-52D17A20A2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1ae249-2e74-4911-b8cc-5bb8a497c0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E07223-EFA9-47D7-9BBA-485A6F428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F0C194-528E-44DD-9505-0F708ED47C8D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a31ae249-2e74-4911-b8cc-5bb8a497c0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Modern Love</vt:lpstr>
      <vt:lpstr>BohemianVTI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Ruben Schultze</dc:creator>
  <cp:lastModifiedBy>Ruben Schultze</cp:lastModifiedBy>
  <cp:revision>7</cp:revision>
  <cp:lastPrinted>2021-05-12T13:26:02Z</cp:lastPrinted>
  <dcterms:created xsi:type="dcterms:W3CDTF">2021-05-12T09:29:47Z</dcterms:created>
  <dcterms:modified xsi:type="dcterms:W3CDTF">2021-05-12T13:27:09Z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0x0101001C257636D4670943BAEF525028223609</vt:lpwstr>
  </property>
</Properties>
</file>